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E654-F623-976D-EDCE-BE3C98AD3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96C20-B7A4-FB5A-8604-C9C05B49E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18748-041E-D16C-5C16-1E6C58B5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94597-7257-38A6-794E-1FE02BBC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88F5-52FF-BD62-4B70-B94851A8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C826-6E54-08AF-2338-520EAA28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2ED8C-2D16-45AF-4D3A-27B8D62FB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127CE-BA48-403A-540D-10DDD415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8A892-4427-72BE-9C48-BF5AF8A5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5F0BF-986E-44FA-D6E7-3FA5F2AB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C41A4-20E7-CDBB-635C-77433395A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02610-2CA6-F041-1BB4-1374C0B1B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DC2B9-9EB3-4517-A6CA-F14C68A9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F38B-024F-7E4B-7F6D-18DA179E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B14D9-E68D-7DCC-4A71-DCADBC01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0B84-1135-089C-C54C-1A36A8FC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C1A52-4588-8173-451A-8EBE56AD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CE14-3787-BE34-477F-4A090F12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4861-010C-946C-01B3-2EEC5F9E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C9C-5AF4-218E-1F06-F9335166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4032-7D6E-7D6B-7A46-EF855957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4226-0B97-DFB1-5E8C-DFB532E0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1E9F-C11C-A507-2CBE-D268C0CE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CCF7-234E-CF8D-EF19-1AB2EA64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DA611-3605-B5E9-E38B-12275E7F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F5DF-AD51-8736-E004-617CAF1D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0058E-25C5-056F-66D5-59A0E6D7D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96AB9-C614-6FB1-D08E-BFEFE23A4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7573-7E99-5EF6-6464-A68A99A8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A182B-56C4-AC23-70D9-7FE928C4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DB581-A5F2-71D5-89FA-4541D0D0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CA65-79A2-FFDD-095E-244DB0FF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CDFDC-DA22-48AA-0B58-C0F376376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CF8DB-F418-9D8E-21DA-56BA47002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D4BB8-183B-D78B-E24E-3A9E2C6A8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6F777-D94A-EB84-BF68-FB4439564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9E9BB-F068-6F51-780F-581AFA0B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ADCA8-797F-126C-6E60-7D898CCC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4A4CF-7C13-6B25-DB55-56172751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6690-72F3-7B69-F6AE-91C86BB6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8C520-1D48-C8D8-CB71-62DD4A82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5F179-9D00-A28F-93FC-B119026F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8C572-91AA-3130-47A3-510E9277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DEF88-CC9C-CF37-5DD8-22676D87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D4FD1-3EC8-830E-9B05-585C601F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9E09F-B02F-9E2B-820A-CA425B54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51CC-281C-95C3-447E-A1513ADE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350A9-92A6-7FAA-14DF-F3F26BA8B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402B7-BAF0-23D8-230A-0B10567F3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10AE4-2B58-CDA9-CBDD-02CCC05D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2E724-5E1A-664C-6C40-A356662A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120C-A277-5472-3949-0525C76E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66C7-569E-D7C0-CEA6-E862BECB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17CBD-CD53-70EF-D96A-294AE08B5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489DD-F53E-95F2-EB79-079E98B17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E0D8-89CE-08F3-4C92-3916D759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8BCD8-2259-78C1-41C1-B0D17A8D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20308-73F6-4D9E-7F42-7423380B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00DF3-56AA-BE41-0C8C-FE789731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2207-E109-8DE9-2742-44FA984DD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FC874-2B4E-1F2F-1216-CB201F93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D928-DA41-4C2B-98D1-1201F61EA778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DB39-192C-352F-B867-3CDA763B7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1541B-4504-2019-B227-D8AC6508A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4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AE951BC-F55D-461E-B596-F704457F43E2}"/>
              </a:ext>
            </a:extLst>
          </p:cNvPr>
          <p:cNvSpPr txBox="1"/>
          <p:nvPr/>
        </p:nvSpPr>
        <p:spPr>
          <a:xfrm>
            <a:off x="640080" y="5576887"/>
            <a:ext cx="10911840" cy="64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dirty="0">
                <a:latin typeface="+mj-lt"/>
                <a:ea typeface="+mj-ea"/>
                <a:cs typeface="+mj-cs"/>
              </a:rPr>
              <a:t>POSDC Monitoring Data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dirty="0">
                <a:latin typeface="+mj-lt"/>
                <a:ea typeface="+mj-ea"/>
                <a:cs typeface="+mj-cs"/>
              </a:rPr>
              <a:t>12/31/2023 @ 4:17PM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34C243-59FA-EEA4-1230-DBEF85D9C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82" y="502976"/>
            <a:ext cx="12027518" cy="507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9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A167F8-5351-6E51-04C2-1C1873E9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1" y="892044"/>
            <a:ext cx="12027518" cy="507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9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20872E6B-7721-846D-5FF7-472DE1858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4800"/>
            <a:ext cx="11277600" cy="470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9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2A9603-AA55-4195-B623-718A9B1D5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5" y="1749338"/>
            <a:ext cx="12059270" cy="335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1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MORGAN</dc:creator>
  <cp:lastModifiedBy>K MORGAN</cp:lastModifiedBy>
  <cp:revision>7</cp:revision>
  <dcterms:created xsi:type="dcterms:W3CDTF">2023-11-17T20:03:37Z</dcterms:created>
  <dcterms:modified xsi:type="dcterms:W3CDTF">2023-12-31T21:26:45Z</dcterms:modified>
</cp:coreProperties>
</file>